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gDt8CqNiACDBqy7l2I6s4h03D2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69b377d6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2a69b377d6c_2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a69b377d6c_2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2a69b377d6c_2_1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a69b377d6c_2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2a69b377d6c_2_15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a69b377d6c_2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2a69b377d6c_2_1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a69b377d6c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2a69b377d6c_2_1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a69b377d6c_2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2a69b377d6c_2_19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69b377d6c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a69b377d6c_2_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a69b377d6c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a69b377d6c_2_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69b377d6c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a69b377d6c_2_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69b377d6c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a69b377d6c_2_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69b377d6c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a69b377d6c_2_7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a69b377d6c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a69b377d6c_2_1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a69b377d6c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2a69b377d6c_2_1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69b377d6c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2a69b377d6c_2_1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d43352783_2_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g1ed43352783_2_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9" name="Google Shape;89;g1ed43352783_2_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g1ed43352783_2_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g1ed43352783_2_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d43352783_2_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g1ed43352783_2_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g1ed43352783_2_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g1ed43352783_2_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g1ed43352783_2_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d43352783_2_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g1ed43352783_2_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1" name="Google Shape;101;g1ed43352783_2_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g1ed43352783_2_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g1ed43352783_2_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ed43352783_2_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1ed43352783_2_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g1ed43352783_2_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g1ed43352783_2_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g1ed43352783_2_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1ed43352783_2_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d43352783_2_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1ed43352783_2_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g1ed43352783_2_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g1ed43352783_2_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6" name="Google Shape;116;g1ed43352783_2_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g1ed43352783_2_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g1ed43352783_2_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g1ed43352783_2_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d43352783_2_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g1ed43352783_2_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1ed43352783_2_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g1ed43352783_2_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d43352783_2_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g1ed43352783_2_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1ed43352783_2_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d43352783_2_4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g1ed43352783_2_4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g1ed43352783_2_4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g1ed43352783_2_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g1ed43352783_2_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g1ed43352783_2_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d43352783_2_5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g1ed43352783_2_5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g1ed43352783_2_5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g1ed43352783_2_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g1ed43352783_2_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g1ed43352783_2_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d43352783_2_6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g1ed43352783_2_6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g1ed43352783_2_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g1ed43352783_2_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1ed43352783_2_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d43352783_2_6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g1ed43352783_2_6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g1ed43352783_2_6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g1ed43352783_2_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g1ed43352783_2_6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ed43352783_2_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g1ed43352783_2_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g1ed43352783_2_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g1ed43352783_2_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g1ed43352783_2_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69b377d6c_2_0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a69b377d6c_2_0"/>
          <p:cNvSpPr txBox="1"/>
          <p:nvPr>
            <p:ph type="ctrTitle"/>
          </p:nvPr>
        </p:nvSpPr>
        <p:spPr>
          <a:xfrm>
            <a:off x="1523999" y="-78740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E - Hockey</a:t>
            </a:r>
            <a:endParaRPr/>
          </a:p>
        </p:txBody>
      </p:sp>
      <p:sp>
        <p:nvSpPr>
          <p:cNvPr id="161" name="Google Shape;161;g2a69b377d6c_2_0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a69b377d6c_2_0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2a69b377d6c_2_0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b="0" i="0" lang="en-US" sz="6000" u="none" cap="none" strike="noStrike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164" name="Google Shape;164;g2a69b377d6c_2_0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2a69b377d6c_2_0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a69b377d6c_2_0"/>
          <p:cNvSpPr/>
          <p:nvPr/>
        </p:nvSpPr>
        <p:spPr>
          <a:xfrm>
            <a:off x="1386347" y="2298205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a69b377d6c_2_0"/>
          <p:cNvSpPr/>
          <p:nvPr/>
        </p:nvSpPr>
        <p:spPr>
          <a:xfrm>
            <a:off x="7843025" y="2950765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a69b377d6c_2_0"/>
          <p:cNvSpPr/>
          <p:nvPr/>
        </p:nvSpPr>
        <p:spPr>
          <a:xfrm>
            <a:off x="8931527" y="2298205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2a69b377d6c_2_0"/>
          <p:cNvSpPr txBox="1"/>
          <p:nvPr/>
        </p:nvSpPr>
        <p:spPr>
          <a:xfrm>
            <a:off x="5289549" y="439023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Project by: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Yousif Alhajji</a:t>
            </a:r>
            <a:endParaRPr b="0" i="0" sz="24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Ryan Flynn 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Jeremy Sajda</a:t>
            </a:r>
            <a:endParaRPr b="0" i="0" sz="24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Abdulaziz Alrasheed</a:t>
            </a:r>
            <a:endParaRPr/>
          </a:p>
        </p:txBody>
      </p:sp>
      <p:sp>
        <p:nvSpPr>
          <p:cNvPr id="170" name="Google Shape;170;g2a69b377d6c_2_0"/>
          <p:cNvSpPr txBox="1"/>
          <p:nvPr/>
        </p:nvSpPr>
        <p:spPr>
          <a:xfrm>
            <a:off x="-1906334" y="436929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Group:</a:t>
            </a:r>
            <a:b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Eee-Eee</a:t>
            </a:r>
            <a:endParaRPr b="0" i="0" sz="2400" u="none" cap="none" strike="noStrike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a69b377d6c_2_145"/>
          <p:cNvSpPr/>
          <p:nvPr/>
        </p:nvSpPr>
        <p:spPr>
          <a:xfrm>
            <a:off x="-819150" y="-298474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g2a69b377d6c_2_145"/>
          <p:cNvSpPr txBox="1"/>
          <p:nvPr>
            <p:ph type="ctrTitle"/>
          </p:nvPr>
        </p:nvSpPr>
        <p:spPr>
          <a:xfrm>
            <a:off x="1517650" y="44767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MENU</a:t>
            </a:r>
            <a:b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MODE 4</a:t>
            </a:r>
            <a:endParaRPr/>
          </a:p>
        </p:txBody>
      </p:sp>
      <p:sp>
        <p:nvSpPr>
          <p:cNvPr id="314" name="Google Shape;314;g2a69b377d6c_2_145"/>
          <p:cNvSpPr txBox="1"/>
          <p:nvPr/>
        </p:nvSpPr>
        <p:spPr>
          <a:xfrm>
            <a:off x="1524000" y="-10731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ckwell"/>
              <a:buNone/>
            </a:pPr>
            <a:r>
              <a:rPr lang="en-US" sz="4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FSM</a:t>
            </a:r>
            <a:endParaRPr/>
          </a:p>
        </p:txBody>
      </p:sp>
      <p:pic>
        <p:nvPicPr>
          <p:cNvPr descr="A diagram of a diagram&#10;&#10;Description automatically generated" id="315" name="Google Shape;315;g2a69b377d6c_2_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06650" y="1308100"/>
            <a:ext cx="7258756" cy="40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69b377d6c_2_152"/>
          <p:cNvSpPr/>
          <p:nvPr/>
        </p:nvSpPr>
        <p:spPr>
          <a:xfrm>
            <a:off x="-819150" y="-304824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2a69b377d6c_2_152"/>
          <p:cNvSpPr txBox="1"/>
          <p:nvPr>
            <p:ph type="ctrTitle"/>
          </p:nvPr>
        </p:nvSpPr>
        <p:spPr>
          <a:xfrm>
            <a:off x="1517650" y="44767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MENU</a:t>
            </a:r>
            <a:b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MODE 4</a:t>
            </a:r>
            <a:endParaRPr/>
          </a:p>
        </p:txBody>
      </p:sp>
      <p:sp>
        <p:nvSpPr>
          <p:cNvPr id="322" name="Google Shape;322;g2a69b377d6c_2_152"/>
          <p:cNvSpPr txBox="1"/>
          <p:nvPr/>
        </p:nvSpPr>
        <p:spPr>
          <a:xfrm>
            <a:off x="1517650" y="-73501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ckwell"/>
              <a:buNone/>
            </a:pPr>
            <a:r>
              <a:rPr lang="en-US" sz="4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Game function</a:t>
            </a:r>
            <a:endParaRPr/>
          </a:p>
        </p:txBody>
      </p:sp>
      <p:pic>
        <p:nvPicPr>
          <p:cNvPr id="323" name="Google Shape;323;g2a69b377d6c_2_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0264" y="1778000"/>
            <a:ext cx="6611471" cy="3746500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a69b377d6c_2_159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2a69b377d6c_2_159"/>
          <p:cNvSpPr txBox="1"/>
          <p:nvPr>
            <p:ph type="ctrTitle"/>
          </p:nvPr>
        </p:nvSpPr>
        <p:spPr>
          <a:xfrm>
            <a:off x="1479549" y="-80078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Successes</a:t>
            </a:r>
            <a:endParaRPr/>
          </a:p>
        </p:txBody>
      </p:sp>
      <p:sp>
        <p:nvSpPr>
          <p:cNvPr id="330" name="Google Shape;330;g2a69b377d6c_2_159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2a69b377d6c_2_159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2a69b377d6c_2_159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333" name="Google Shape;333;g2a69b377d6c_2_159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2a69b377d6c_2_159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g2a69b377d6c_2_159"/>
          <p:cNvSpPr/>
          <p:nvPr/>
        </p:nvSpPr>
        <p:spPr>
          <a:xfrm>
            <a:off x="1386347" y="2298205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2a69b377d6c_2_159"/>
          <p:cNvSpPr/>
          <p:nvPr/>
        </p:nvSpPr>
        <p:spPr>
          <a:xfrm>
            <a:off x="5673788" y="3497261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g2a69b377d6c_2_159"/>
          <p:cNvSpPr/>
          <p:nvPr/>
        </p:nvSpPr>
        <p:spPr>
          <a:xfrm>
            <a:off x="8931527" y="2298205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g2a69b377d6c_2_159"/>
          <p:cNvSpPr txBox="1"/>
          <p:nvPr/>
        </p:nvSpPr>
        <p:spPr>
          <a:xfrm>
            <a:off x="1479549" y="4522333"/>
            <a:ext cx="3415631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major success of this project is the completion of all the gameplay functionalities allowing full games to be properly played comfortably.</a:t>
            </a:r>
            <a:endParaRPr/>
          </a:p>
        </p:txBody>
      </p:sp>
      <p:sp>
        <p:nvSpPr>
          <p:cNvPr id="339" name="Google Shape;339;g2a69b377d6c_2_159"/>
          <p:cNvSpPr txBox="1"/>
          <p:nvPr/>
        </p:nvSpPr>
        <p:spPr>
          <a:xfrm>
            <a:off x="7258321" y="4522333"/>
            <a:ext cx="341563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Secondary goals were also achieved with the addition of multiple modes and the addition of more complex shooting.</a:t>
            </a:r>
            <a:endParaRPr/>
          </a:p>
        </p:txBody>
      </p:sp>
      <p:sp>
        <p:nvSpPr>
          <p:cNvPr id="340" name="Google Shape;340;g2a69b377d6c_2_159"/>
          <p:cNvSpPr txBox="1"/>
          <p:nvPr/>
        </p:nvSpPr>
        <p:spPr>
          <a:xfrm>
            <a:off x="1524000" y="34494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 sz="60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START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a69b377d6c_2_175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g2a69b377d6c_2_175"/>
          <p:cNvSpPr txBox="1"/>
          <p:nvPr>
            <p:ph type="ctrTitle"/>
          </p:nvPr>
        </p:nvSpPr>
        <p:spPr>
          <a:xfrm>
            <a:off x="1479549" y="-80078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Failures</a:t>
            </a:r>
            <a:endParaRPr/>
          </a:p>
        </p:txBody>
      </p:sp>
      <p:sp>
        <p:nvSpPr>
          <p:cNvPr id="347" name="Google Shape;347;g2a69b377d6c_2_175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g2a69b377d6c_2_175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g2a69b377d6c_2_175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350" name="Google Shape;350;g2a69b377d6c_2_175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g2a69b377d6c_2_175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g2a69b377d6c_2_175"/>
          <p:cNvSpPr/>
          <p:nvPr/>
        </p:nvSpPr>
        <p:spPr>
          <a:xfrm>
            <a:off x="1396710" y="1300123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g2a69b377d6c_2_175"/>
          <p:cNvSpPr/>
          <p:nvPr/>
        </p:nvSpPr>
        <p:spPr>
          <a:xfrm>
            <a:off x="3571900" y="2001043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g2a69b377d6c_2_175"/>
          <p:cNvSpPr/>
          <p:nvPr/>
        </p:nvSpPr>
        <p:spPr>
          <a:xfrm>
            <a:off x="8808784" y="4101605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g2a69b377d6c_2_175"/>
          <p:cNvSpPr txBox="1"/>
          <p:nvPr/>
        </p:nvSpPr>
        <p:spPr>
          <a:xfrm>
            <a:off x="7621463" y="1890862"/>
            <a:ext cx="341563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project was limited by the language and hardware, acting as a soft ceiling for what could reasonably be achieved.</a:t>
            </a:r>
            <a:endParaRPr/>
          </a:p>
        </p:txBody>
      </p:sp>
      <p:sp>
        <p:nvSpPr>
          <p:cNvPr id="356" name="Google Shape;356;g2a69b377d6c_2_175"/>
          <p:cNvSpPr txBox="1"/>
          <p:nvPr/>
        </p:nvSpPr>
        <p:spPr>
          <a:xfrm>
            <a:off x="1469964" y="3844487"/>
            <a:ext cx="3415631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But, given more time we would’ve liked to explore the limits further, adding more variables and players into the game.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Another detail we hoped to expand were the sprites, which due to time limitations had to be limited to simpler shapes.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a69b377d6c_2_190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g2a69b377d6c_2_190"/>
          <p:cNvSpPr txBox="1"/>
          <p:nvPr>
            <p:ph type="ctrTitle"/>
          </p:nvPr>
        </p:nvSpPr>
        <p:spPr>
          <a:xfrm>
            <a:off x="1479549" y="-80078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Questions?</a:t>
            </a:r>
            <a:endParaRPr/>
          </a:p>
        </p:txBody>
      </p:sp>
      <p:sp>
        <p:nvSpPr>
          <p:cNvPr id="363" name="Google Shape;363;g2a69b377d6c_2_190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g2a69b377d6c_2_190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2a69b377d6c_2_190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366" name="Google Shape;366;g2a69b377d6c_2_190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g2a69b377d6c_2_190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g2a69b377d6c_2_190"/>
          <p:cNvSpPr/>
          <p:nvPr/>
        </p:nvSpPr>
        <p:spPr>
          <a:xfrm>
            <a:off x="1286668" y="4101605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g2a69b377d6c_2_190"/>
          <p:cNvSpPr/>
          <p:nvPr/>
        </p:nvSpPr>
        <p:spPr>
          <a:xfrm>
            <a:off x="3376990" y="4754165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g2a69b377d6c_2_190"/>
          <p:cNvSpPr/>
          <p:nvPr/>
        </p:nvSpPr>
        <p:spPr>
          <a:xfrm>
            <a:off x="8808784" y="4101605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69b377d6c_2_16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a69b377d6c_2_16"/>
          <p:cNvSpPr txBox="1"/>
          <p:nvPr>
            <p:ph type="ctrTitle"/>
          </p:nvPr>
        </p:nvSpPr>
        <p:spPr>
          <a:xfrm>
            <a:off x="1523999" y="-78740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Goal</a:t>
            </a:r>
            <a:endParaRPr/>
          </a:p>
        </p:txBody>
      </p:sp>
      <p:sp>
        <p:nvSpPr>
          <p:cNvPr id="177" name="Google Shape;177;g2a69b377d6c_2_16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a69b377d6c_2_16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a69b377d6c_2_16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b="0" i="0" lang="en-US" sz="6000" u="none" cap="none" strike="noStrike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180" name="Google Shape;180;g2a69b377d6c_2_16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a69b377d6c_2_16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2a69b377d6c_2_16"/>
          <p:cNvSpPr/>
          <p:nvPr/>
        </p:nvSpPr>
        <p:spPr>
          <a:xfrm>
            <a:off x="1762124" y="497983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a69b377d6c_2_16"/>
          <p:cNvSpPr/>
          <p:nvPr/>
        </p:nvSpPr>
        <p:spPr>
          <a:xfrm>
            <a:off x="929921" y="3870324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2a69b377d6c_2_16"/>
          <p:cNvSpPr/>
          <p:nvPr/>
        </p:nvSpPr>
        <p:spPr>
          <a:xfrm>
            <a:off x="8443372" y="2182220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g2a69b377d6c_2_16"/>
          <p:cNvSpPr txBox="1"/>
          <p:nvPr/>
        </p:nvSpPr>
        <p:spPr>
          <a:xfrm>
            <a:off x="2131376" y="3509961"/>
            <a:ext cx="3415631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creation of a two-player game that simulates a gamified version of ice hockey played on a FPGA.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case: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fully functioning game, E-Hockey can be played in full between two human players.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69b377d6c_2_30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a69b377d6c_2_30"/>
          <p:cNvSpPr txBox="1"/>
          <p:nvPr>
            <p:ph type="ctrTitle"/>
          </p:nvPr>
        </p:nvSpPr>
        <p:spPr>
          <a:xfrm>
            <a:off x="1435099" y="-109060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Functionality </a:t>
            </a:r>
            <a:endParaRPr/>
          </a:p>
        </p:txBody>
      </p:sp>
      <p:sp>
        <p:nvSpPr>
          <p:cNvPr id="192" name="Google Shape;192;g2a69b377d6c_2_30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g2a69b377d6c_2_30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2a69b377d6c_2_30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195" name="Google Shape;195;g2a69b377d6c_2_30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2a69b377d6c_2_30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a69b377d6c_2_30"/>
          <p:cNvSpPr/>
          <p:nvPr/>
        </p:nvSpPr>
        <p:spPr>
          <a:xfrm>
            <a:off x="1435099" y="2785868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2a69b377d6c_2_30"/>
          <p:cNvSpPr/>
          <p:nvPr/>
        </p:nvSpPr>
        <p:spPr>
          <a:xfrm>
            <a:off x="3624650" y="3361747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a69b377d6c_2_30"/>
          <p:cNvSpPr/>
          <p:nvPr/>
        </p:nvSpPr>
        <p:spPr>
          <a:xfrm>
            <a:off x="7264273" y="1296998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2a69b377d6c_2_30"/>
          <p:cNvSpPr txBox="1"/>
          <p:nvPr/>
        </p:nvSpPr>
        <p:spPr>
          <a:xfrm>
            <a:off x="7020196" y="4203552"/>
            <a:ext cx="3415631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design should allow for two players using a single keyboard and FPGA to play a full, proper game with proper tracking of score and game state all viewed on a monitor.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69b377d6c_2_44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2a69b377d6c_2_44"/>
          <p:cNvSpPr txBox="1"/>
          <p:nvPr>
            <p:ph type="ctrTitle"/>
          </p:nvPr>
        </p:nvSpPr>
        <p:spPr>
          <a:xfrm>
            <a:off x="1715960" y="-119380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ckwell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Specifications</a:t>
            </a:r>
            <a:endParaRPr/>
          </a:p>
        </p:txBody>
      </p:sp>
      <p:sp>
        <p:nvSpPr>
          <p:cNvPr id="207" name="Google Shape;207;g2a69b377d6c_2_44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2a69b377d6c_2_44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2a69b377d6c_2_44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210" name="Google Shape;210;g2a69b377d6c_2_44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2a69b377d6c_2_44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2a69b377d6c_2_44"/>
          <p:cNvSpPr/>
          <p:nvPr/>
        </p:nvSpPr>
        <p:spPr>
          <a:xfrm>
            <a:off x="1239358" y="1193305"/>
            <a:ext cx="1986504" cy="2071088"/>
          </a:xfrm>
          <a:prstGeom prst="rect">
            <a:avLst/>
          </a:prstGeom>
          <a:solidFill>
            <a:srgbClr val="2F5496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2a69b377d6c_2_44"/>
          <p:cNvSpPr/>
          <p:nvPr/>
        </p:nvSpPr>
        <p:spPr>
          <a:xfrm>
            <a:off x="10407713" y="2057098"/>
            <a:ext cx="844424" cy="765968"/>
          </a:xfrm>
          <a:prstGeom prst="rect">
            <a:avLst/>
          </a:prstGeom>
          <a:solidFill>
            <a:srgbClr val="7F7F7F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a69b377d6c_2_44"/>
          <p:cNvSpPr/>
          <p:nvPr/>
        </p:nvSpPr>
        <p:spPr>
          <a:xfrm>
            <a:off x="8636744" y="4582618"/>
            <a:ext cx="1986504" cy="2071088"/>
          </a:xfrm>
          <a:prstGeom prst="rect">
            <a:avLst/>
          </a:prstGeom>
          <a:solidFill>
            <a:srgbClr val="34E127"/>
          </a:solidFill>
          <a:ln cap="flat" cmpd="sng" w="12700">
            <a:solidFill>
              <a:srgbClr val="0C0C0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2a69b377d6c_2_44"/>
          <p:cNvSpPr txBox="1"/>
          <p:nvPr/>
        </p:nvSpPr>
        <p:spPr>
          <a:xfrm>
            <a:off x="7207617" y="1787065"/>
            <a:ext cx="3415631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game is required to run at a proper playable rate with both players being able to simultaneously play on a single keyboard.</a:t>
            </a:r>
            <a:endParaRPr/>
          </a:p>
        </p:txBody>
      </p:sp>
      <p:sp>
        <p:nvSpPr>
          <p:cNvPr id="216" name="Google Shape;216;g2a69b377d6c_2_44"/>
          <p:cNvSpPr txBox="1"/>
          <p:nvPr/>
        </p:nvSpPr>
        <p:spPr>
          <a:xfrm>
            <a:off x="1523998" y="4118074"/>
            <a:ext cx="369442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Game must also maintain proper collisions with the walls and goals and player-puck interactions must be precise enough to not impact gameplay.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a69b377d6c_2_59"/>
          <p:cNvSpPr/>
          <p:nvPr/>
        </p:nvSpPr>
        <p:spPr>
          <a:xfrm>
            <a:off x="5904038" y="-600075"/>
            <a:ext cx="383922" cy="8220075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2a69b377d6c_2_59"/>
          <p:cNvSpPr txBox="1"/>
          <p:nvPr>
            <p:ph type="ctrTitle"/>
          </p:nvPr>
        </p:nvSpPr>
        <p:spPr>
          <a:xfrm>
            <a:off x="1612899" y="-80078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ckwell"/>
              <a:buNone/>
            </a:pPr>
            <a:r>
              <a:rPr lang="en-US" sz="4800">
                <a:latin typeface="Rockwell"/>
                <a:ea typeface="Rockwell"/>
                <a:cs typeface="Rockwell"/>
                <a:sym typeface="Rockwell"/>
              </a:rPr>
              <a:t>Critical</a:t>
            </a:r>
            <a:br>
              <a:rPr lang="en-US" sz="4800"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800">
                <a:latin typeface="Rockwell"/>
                <a:ea typeface="Rockwell"/>
                <a:cs typeface="Rockwell"/>
                <a:sym typeface="Rockwell"/>
              </a:rPr>
              <a:t>Research</a:t>
            </a:r>
            <a:endParaRPr/>
          </a:p>
        </p:txBody>
      </p:sp>
      <p:sp>
        <p:nvSpPr>
          <p:cNvPr id="223" name="Google Shape;223;g2a69b377d6c_2_59"/>
          <p:cNvSpPr/>
          <p:nvPr/>
        </p:nvSpPr>
        <p:spPr>
          <a:xfrm>
            <a:off x="-547688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a69b377d6c_2_59"/>
          <p:cNvSpPr/>
          <p:nvPr/>
        </p:nvSpPr>
        <p:spPr>
          <a:xfrm>
            <a:off x="11644313" y="-258762"/>
            <a:ext cx="1095375" cy="822007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2a69b377d6c_2_59"/>
          <p:cNvSpPr txBox="1"/>
          <p:nvPr/>
        </p:nvSpPr>
        <p:spPr>
          <a:xfrm>
            <a:off x="1524000" y="1239838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6000"/>
              <a:buFont typeface="Rockwell"/>
              <a:buNone/>
            </a:pPr>
            <a:r>
              <a:rPr lang="en-US" sz="6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B   U</a:t>
            </a:r>
            <a:endParaRPr/>
          </a:p>
        </p:txBody>
      </p:sp>
      <p:sp>
        <p:nvSpPr>
          <p:cNvPr id="226" name="Google Shape;226;g2a69b377d6c_2_59"/>
          <p:cNvSpPr/>
          <p:nvPr/>
        </p:nvSpPr>
        <p:spPr>
          <a:xfrm>
            <a:off x="11406188" y="2082005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2a69b377d6c_2_59"/>
          <p:cNvSpPr/>
          <p:nvPr/>
        </p:nvSpPr>
        <p:spPr>
          <a:xfrm>
            <a:off x="-309563" y="2001043"/>
            <a:ext cx="1095375" cy="2855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erson in a white coat playing hockey&#10;&#10;Description automatically generated" id="228" name="Google Shape;228;g2a69b377d6c_2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2857" y="1811336"/>
            <a:ext cx="3807885" cy="2855914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group of people playing a game&#10;&#10;Description automatically generated" id="229" name="Google Shape;229;g2a69b377d6c_2_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48103" y="1811336"/>
            <a:ext cx="4008053" cy="3006040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descr="A person standing in front of a video game&#10;&#10;Description automatically generated" id="230" name="Google Shape;230;g2a69b377d6c_2_5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20085" y="4011612"/>
            <a:ext cx="1932782" cy="2577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a69b377d6c_2_72"/>
          <p:cNvSpPr/>
          <p:nvPr/>
        </p:nvSpPr>
        <p:spPr>
          <a:xfrm>
            <a:off x="-831850" y="-311174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a69b377d6c_2_72"/>
          <p:cNvSpPr txBox="1"/>
          <p:nvPr>
            <p:ph type="ctrTitle"/>
          </p:nvPr>
        </p:nvSpPr>
        <p:spPr>
          <a:xfrm>
            <a:off x="1511300" y="465442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000"/>
              <a:buFont typeface="Rockwell"/>
              <a:buNone/>
            </a:pPr>
            <a:r>
              <a:rPr lang="en-US" sz="4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GAME</a:t>
            </a:r>
            <a:br>
              <a:rPr lang="en-US" sz="4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rgbClr val="FF0000"/>
                </a:solidFill>
                <a:latin typeface="Rockwell"/>
                <a:ea typeface="Rockwell"/>
                <a:cs typeface="Rockwell"/>
                <a:sym typeface="Rockwell"/>
              </a:rPr>
              <a:t>OVER</a:t>
            </a:r>
            <a:endParaRPr/>
          </a:p>
        </p:txBody>
      </p:sp>
      <p:sp>
        <p:nvSpPr>
          <p:cNvPr id="237" name="Google Shape;237;g2a69b377d6c_2_72"/>
          <p:cNvSpPr txBox="1"/>
          <p:nvPr/>
        </p:nvSpPr>
        <p:spPr>
          <a:xfrm>
            <a:off x="-1619251" y="-55721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ckwell"/>
              <a:buNone/>
            </a:pPr>
            <a:r>
              <a:rPr lang="en-US" sz="6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7</a:t>
            </a:r>
            <a:endParaRPr/>
          </a:p>
        </p:txBody>
      </p:sp>
      <p:sp>
        <p:nvSpPr>
          <p:cNvPr id="238" name="Google Shape;238;g2a69b377d6c_2_72"/>
          <p:cNvSpPr txBox="1"/>
          <p:nvPr/>
        </p:nvSpPr>
        <p:spPr>
          <a:xfrm>
            <a:off x="3943349" y="-55721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ckwell"/>
              <a:buNone/>
            </a:pPr>
            <a:r>
              <a:rPr lang="en-US" sz="6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5</a:t>
            </a:r>
            <a:endParaRPr/>
          </a:p>
        </p:txBody>
      </p:sp>
      <p:sp>
        <p:nvSpPr>
          <p:cNvPr id="239" name="Google Shape;239;g2a69b377d6c_2_72"/>
          <p:cNvSpPr txBox="1"/>
          <p:nvPr/>
        </p:nvSpPr>
        <p:spPr>
          <a:xfrm>
            <a:off x="1517650" y="-7921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ckwell"/>
              <a:buNone/>
            </a:pPr>
            <a:r>
              <a:rPr lang="en-US" sz="4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Block 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ckwell"/>
              <a:buNone/>
            </a:pPr>
            <a:r>
              <a:rPr lang="en-US" sz="48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Diagrams</a:t>
            </a:r>
            <a:endParaRPr/>
          </a:p>
        </p:txBody>
      </p:sp>
      <p:sp>
        <p:nvSpPr>
          <p:cNvPr id="240" name="Google Shape;240;g2a69b377d6c_2_72"/>
          <p:cNvSpPr/>
          <p:nvPr/>
        </p:nvSpPr>
        <p:spPr>
          <a:xfrm>
            <a:off x="5457672" y="3814643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</a:t>
            </a:r>
            <a:endParaRPr/>
          </a:p>
        </p:txBody>
      </p:sp>
      <p:sp>
        <p:nvSpPr>
          <p:cNvPr id="241" name="Google Shape;241;g2a69b377d6c_2_72"/>
          <p:cNvSpPr/>
          <p:nvPr/>
        </p:nvSpPr>
        <p:spPr>
          <a:xfrm>
            <a:off x="5457672" y="2056862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Clock Divider</a:t>
            </a:r>
            <a:endParaRPr/>
          </a:p>
        </p:txBody>
      </p:sp>
      <p:sp>
        <p:nvSpPr>
          <p:cNvPr id="242" name="Google Shape;242;g2a69b377d6c_2_72"/>
          <p:cNvSpPr/>
          <p:nvPr/>
        </p:nvSpPr>
        <p:spPr>
          <a:xfrm>
            <a:off x="3022599" y="5054600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Puck States</a:t>
            </a:r>
            <a:endParaRPr/>
          </a:p>
        </p:txBody>
      </p:sp>
      <p:sp>
        <p:nvSpPr>
          <p:cNvPr id="243" name="Google Shape;243;g2a69b377d6c_2_72"/>
          <p:cNvSpPr/>
          <p:nvPr/>
        </p:nvSpPr>
        <p:spPr>
          <a:xfrm>
            <a:off x="3022599" y="2696983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Motion</a:t>
            </a:r>
            <a:endParaRPr/>
          </a:p>
        </p:txBody>
      </p:sp>
      <p:sp>
        <p:nvSpPr>
          <p:cNvPr id="244" name="Google Shape;244;g2a69b377d6c_2_72"/>
          <p:cNvSpPr/>
          <p:nvPr/>
        </p:nvSpPr>
        <p:spPr>
          <a:xfrm>
            <a:off x="8110092" y="1984639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VGA</a:t>
            </a:r>
            <a:endParaRPr/>
          </a:p>
        </p:txBody>
      </p:sp>
      <p:sp>
        <p:nvSpPr>
          <p:cNvPr id="245" name="Google Shape;245;g2a69b377d6c_2_72"/>
          <p:cNvSpPr/>
          <p:nvPr/>
        </p:nvSpPr>
        <p:spPr>
          <a:xfrm>
            <a:off x="7642375" y="5054600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Seven Segment </a:t>
            </a:r>
            <a:endParaRPr/>
          </a:p>
        </p:txBody>
      </p:sp>
      <p:sp>
        <p:nvSpPr>
          <p:cNvPr id="246" name="Google Shape;246;g2a69b377d6c_2_72"/>
          <p:cNvSpPr/>
          <p:nvPr/>
        </p:nvSpPr>
        <p:spPr>
          <a:xfrm>
            <a:off x="183845" y="3719393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Keyboard</a:t>
            </a:r>
            <a:endParaRPr/>
          </a:p>
        </p:txBody>
      </p:sp>
      <p:sp>
        <p:nvSpPr>
          <p:cNvPr id="247" name="Google Shape;247;g2a69b377d6c_2_72"/>
          <p:cNvSpPr/>
          <p:nvPr/>
        </p:nvSpPr>
        <p:spPr>
          <a:xfrm>
            <a:off x="10649240" y="1969958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 screen</a:t>
            </a:r>
            <a:endParaRPr/>
          </a:p>
        </p:txBody>
      </p:sp>
      <p:sp>
        <p:nvSpPr>
          <p:cNvPr id="248" name="Google Shape;248;g2a69b377d6c_2_72"/>
          <p:cNvSpPr/>
          <p:nvPr/>
        </p:nvSpPr>
        <p:spPr>
          <a:xfrm>
            <a:off x="10636831" y="4562357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Menu screen</a:t>
            </a:r>
            <a:endParaRPr/>
          </a:p>
        </p:txBody>
      </p:sp>
      <p:cxnSp>
        <p:nvCxnSpPr>
          <p:cNvPr id="249" name="Google Shape;249;g2a69b377d6c_2_72"/>
          <p:cNvCxnSpPr>
            <a:stCxn id="246" idx="3"/>
            <a:endCxn id="243" idx="1"/>
          </p:cNvCxnSpPr>
          <p:nvPr/>
        </p:nvCxnSpPr>
        <p:spPr>
          <a:xfrm flipH="1" rot="10800000">
            <a:off x="1587500" y="3162250"/>
            <a:ext cx="1435200" cy="1022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0" name="Google Shape;250;g2a69b377d6c_2_72"/>
          <p:cNvCxnSpPr>
            <a:stCxn id="246" idx="3"/>
            <a:endCxn id="242" idx="1"/>
          </p:cNvCxnSpPr>
          <p:nvPr/>
        </p:nvCxnSpPr>
        <p:spPr>
          <a:xfrm>
            <a:off x="1587500" y="4184650"/>
            <a:ext cx="1435200" cy="133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1" name="Google Shape;251;g2a69b377d6c_2_72"/>
          <p:cNvCxnSpPr>
            <a:stCxn id="242" idx="0"/>
            <a:endCxn id="240" idx="1"/>
          </p:cNvCxnSpPr>
          <p:nvPr/>
        </p:nvCxnSpPr>
        <p:spPr>
          <a:xfrm rot="-5400000">
            <a:off x="4203677" y="3800750"/>
            <a:ext cx="774600" cy="17331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2" name="Google Shape;252;g2a69b377d6c_2_72"/>
          <p:cNvCxnSpPr>
            <a:stCxn id="243" idx="2"/>
            <a:endCxn id="240" idx="1"/>
          </p:cNvCxnSpPr>
          <p:nvPr/>
        </p:nvCxnSpPr>
        <p:spPr>
          <a:xfrm flipH="1" rot="-5400000">
            <a:off x="4264727" y="3087197"/>
            <a:ext cx="652500" cy="17331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3" name="Google Shape;253;g2a69b377d6c_2_72"/>
          <p:cNvCxnSpPr/>
          <p:nvPr/>
        </p:nvCxnSpPr>
        <p:spPr>
          <a:xfrm flipH="1">
            <a:off x="6604581" y="3009301"/>
            <a:ext cx="6350" cy="832942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4" name="Google Shape;254;g2a69b377d6c_2_72"/>
          <p:cNvCxnSpPr>
            <a:stCxn id="240" idx="2"/>
            <a:endCxn id="245" idx="1"/>
          </p:cNvCxnSpPr>
          <p:nvPr/>
        </p:nvCxnSpPr>
        <p:spPr>
          <a:xfrm flipH="1" rot="-5400000">
            <a:off x="6513649" y="4391007"/>
            <a:ext cx="774600" cy="14829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55" name="Google Shape;255;g2a69b377d6c_2_72"/>
          <p:cNvCxnSpPr>
            <a:stCxn id="248" idx="1"/>
            <a:endCxn id="244" idx="3"/>
          </p:cNvCxnSpPr>
          <p:nvPr/>
        </p:nvCxnSpPr>
        <p:spPr>
          <a:xfrm rot="10800000">
            <a:off x="9513631" y="2450014"/>
            <a:ext cx="1123200" cy="25776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56" name="Google Shape;256;g2a69b377d6c_2_72"/>
          <p:cNvSpPr/>
          <p:nvPr/>
        </p:nvSpPr>
        <p:spPr>
          <a:xfrm>
            <a:off x="3389983" y="3780735"/>
            <a:ext cx="720296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Y, x pos.</a:t>
            </a:r>
            <a:endParaRPr/>
          </a:p>
        </p:txBody>
      </p:sp>
      <p:sp>
        <p:nvSpPr>
          <p:cNvPr id="257" name="Google Shape;257;g2a69b377d6c_2_72"/>
          <p:cNvSpPr/>
          <p:nvPr/>
        </p:nvSpPr>
        <p:spPr>
          <a:xfrm>
            <a:off x="3280757" y="4517425"/>
            <a:ext cx="958715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Pos, state</a:t>
            </a:r>
            <a:endParaRPr/>
          </a:p>
        </p:txBody>
      </p:sp>
      <p:sp>
        <p:nvSpPr>
          <p:cNvPr id="258" name="Google Shape;258;g2a69b377d6c_2_72"/>
          <p:cNvSpPr/>
          <p:nvPr/>
        </p:nvSpPr>
        <p:spPr>
          <a:xfrm>
            <a:off x="1912002" y="3989964"/>
            <a:ext cx="792326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Keycode</a:t>
            </a:r>
            <a:endParaRPr/>
          </a:p>
        </p:txBody>
      </p:sp>
      <p:sp>
        <p:nvSpPr>
          <p:cNvPr id="259" name="Google Shape;259;g2a69b377d6c_2_72"/>
          <p:cNvSpPr/>
          <p:nvPr/>
        </p:nvSpPr>
        <p:spPr>
          <a:xfrm>
            <a:off x="6283523" y="3161449"/>
            <a:ext cx="654815" cy="35875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1ms</a:t>
            </a:r>
            <a:endParaRPr/>
          </a:p>
        </p:txBody>
      </p:sp>
      <p:sp>
        <p:nvSpPr>
          <p:cNvPr id="260" name="Google Shape;260;g2a69b377d6c_2_72"/>
          <p:cNvSpPr/>
          <p:nvPr/>
        </p:nvSpPr>
        <p:spPr>
          <a:xfrm>
            <a:off x="6323683" y="5295556"/>
            <a:ext cx="720296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1kHz</a:t>
            </a:r>
            <a:endParaRPr/>
          </a:p>
        </p:txBody>
      </p:sp>
      <p:sp>
        <p:nvSpPr>
          <p:cNvPr id="261" name="Google Shape;261;g2a69b377d6c_2_72"/>
          <p:cNvSpPr/>
          <p:nvPr/>
        </p:nvSpPr>
        <p:spPr>
          <a:xfrm>
            <a:off x="9700081" y="3423524"/>
            <a:ext cx="720296" cy="434092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Pixel x,y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2" name="Google Shape;262;g2a69b377d6c_2_72"/>
          <p:cNvCxnSpPr>
            <a:stCxn id="240" idx="3"/>
            <a:endCxn id="244" idx="1"/>
          </p:cNvCxnSpPr>
          <p:nvPr/>
        </p:nvCxnSpPr>
        <p:spPr>
          <a:xfrm flipH="1" rot="10800000">
            <a:off x="6861327" y="2449900"/>
            <a:ext cx="1248900" cy="1830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63" name="Google Shape;263;g2a69b377d6c_2_72"/>
          <p:cNvSpPr/>
          <p:nvPr/>
        </p:nvSpPr>
        <p:spPr>
          <a:xfrm>
            <a:off x="7133050" y="3210292"/>
            <a:ext cx="720296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RGB</a:t>
            </a:r>
            <a:endParaRPr/>
          </a:p>
        </p:txBody>
      </p:sp>
      <p:cxnSp>
        <p:nvCxnSpPr>
          <p:cNvPr id="264" name="Google Shape;264;g2a69b377d6c_2_72"/>
          <p:cNvCxnSpPr>
            <a:stCxn id="240" idx="3"/>
            <a:endCxn id="261" idx="1"/>
          </p:cNvCxnSpPr>
          <p:nvPr/>
        </p:nvCxnSpPr>
        <p:spPr>
          <a:xfrm flipH="1" rot="10800000">
            <a:off x="6861327" y="3640600"/>
            <a:ext cx="2838900" cy="63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65" name="Google Shape;265;g2a69b377d6c_2_72"/>
          <p:cNvCxnSpPr>
            <a:stCxn id="247" idx="1"/>
            <a:endCxn id="261" idx="3"/>
          </p:cNvCxnSpPr>
          <p:nvPr/>
        </p:nvCxnSpPr>
        <p:spPr>
          <a:xfrm flipH="1">
            <a:off x="10420340" y="2435215"/>
            <a:ext cx="228900" cy="1205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66" name="Google Shape;266;g2a69b377d6c_2_72"/>
          <p:cNvCxnSpPr>
            <a:stCxn id="248" idx="1"/>
          </p:cNvCxnSpPr>
          <p:nvPr/>
        </p:nvCxnSpPr>
        <p:spPr>
          <a:xfrm rot="10800000">
            <a:off x="10449631" y="5020414"/>
            <a:ext cx="1872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67" name="Google Shape;267;g2a69b377d6c_2_72"/>
          <p:cNvCxnSpPr/>
          <p:nvPr/>
        </p:nvCxnSpPr>
        <p:spPr>
          <a:xfrm rot="10800000">
            <a:off x="5733228" y="2958255"/>
            <a:ext cx="0" cy="899361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68" name="Google Shape;268;g2a69b377d6c_2_72"/>
          <p:cNvSpPr/>
          <p:nvPr/>
        </p:nvSpPr>
        <p:spPr>
          <a:xfrm>
            <a:off x="5392303" y="3138363"/>
            <a:ext cx="654815" cy="35875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1kHz</a:t>
            </a:r>
            <a:endParaRPr/>
          </a:p>
        </p:txBody>
      </p:sp>
      <p:cxnSp>
        <p:nvCxnSpPr>
          <p:cNvPr id="269" name="Google Shape;269;g2a69b377d6c_2_72"/>
          <p:cNvCxnSpPr/>
          <p:nvPr/>
        </p:nvCxnSpPr>
        <p:spPr>
          <a:xfrm flipH="1">
            <a:off x="4437458" y="4731091"/>
            <a:ext cx="1371300" cy="788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0" name="Google Shape;270;g2a69b377d6c_2_72"/>
          <p:cNvSpPr/>
          <p:nvPr/>
        </p:nvSpPr>
        <p:spPr>
          <a:xfrm>
            <a:off x="4672455" y="4961822"/>
            <a:ext cx="958715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Player Pos.</a:t>
            </a:r>
            <a:endParaRPr/>
          </a:p>
        </p:txBody>
      </p:sp>
      <p:cxnSp>
        <p:nvCxnSpPr>
          <p:cNvPr id="271" name="Google Shape;271;g2a69b377d6c_2_72"/>
          <p:cNvCxnSpPr>
            <a:stCxn id="258" idx="3"/>
          </p:cNvCxnSpPr>
          <p:nvPr/>
        </p:nvCxnSpPr>
        <p:spPr>
          <a:xfrm>
            <a:off x="2704328" y="4187279"/>
            <a:ext cx="1020000" cy="92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2" name="Google Shape;272;g2a69b377d6c_2_72"/>
          <p:cNvSpPr/>
          <p:nvPr/>
        </p:nvSpPr>
        <p:spPr>
          <a:xfrm>
            <a:off x="10661650" y="3340826"/>
            <a:ext cx="1403655" cy="930514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Lettermap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3" name="Google Shape;273;g2a69b377d6c_2_72"/>
          <p:cNvCxnSpPr>
            <a:stCxn id="272" idx="0"/>
            <a:endCxn id="247" idx="2"/>
          </p:cNvCxnSpPr>
          <p:nvPr/>
        </p:nvCxnSpPr>
        <p:spPr>
          <a:xfrm rot="10800000">
            <a:off x="11351178" y="2900426"/>
            <a:ext cx="12300" cy="440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74" name="Google Shape;274;g2a69b377d6c_2_72"/>
          <p:cNvCxnSpPr>
            <a:stCxn id="272" idx="2"/>
            <a:endCxn id="248" idx="0"/>
          </p:cNvCxnSpPr>
          <p:nvPr/>
        </p:nvCxnSpPr>
        <p:spPr>
          <a:xfrm flipH="1">
            <a:off x="11338578" y="4271340"/>
            <a:ext cx="24900" cy="291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75" name="Google Shape;275;g2a69b377d6c_2_72"/>
          <p:cNvCxnSpPr/>
          <p:nvPr/>
        </p:nvCxnSpPr>
        <p:spPr>
          <a:xfrm>
            <a:off x="885673" y="2819684"/>
            <a:ext cx="0" cy="898574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76" name="Google Shape;276;g2a69b377d6c_2_72"/>
          <p:cNvSpPr/>
          <p:nvPr/>
        </p:nvSpPr>
        <p:spPr>
          <a:xfrm>
            <a:off x="537935" y="3009342"/>
            <a:ext cx="720296" cy="394629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input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a69b377d6c_2_117"/>
          <p:cNvSpPr/>
          <p:nvPr/>
        </p:nvSpPr>
        <p:spPr>
          <a:xfrm>
            <a:off x="-965200" y="-450850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2a69b377d6c_2_117"/>
          <p:cNvSpPr txBox="1"/>
          <p:nvPr>
            <p:ph type="ctrTitle"/>
          </p:nvPr>
        </p:nvSpPr>
        <p:spPr>
          <a:xfrm>
            <a:off x="1517650" y="44767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MENU</a:t>
            </a:r>
            <a:b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MODE 1</a:t>
            </a:r>
            <a:endParaRPr/>
          </a:p>
        </p:txBody>
      </p:sp>
      <p:pic>
        <p:nvPicPr>
          <p:cNvPr id="283" name="Google Shape;283;g2a69b377d6c_2_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85726"/>
            <a:ext cx="4029104" cy="6286546"/>
          </a:xfrm>
          <a:prstGeom prst="rect">
            <a:avLst/>
          </a:prstGeom>
          <a:noFill/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pic>
      <p:sp>
        <p:nvSpPr>
          <p:cNvPr id="284" name="Google Shape;284;g2a69b377d6c_2_117"/>
          <p:cNvSpPr txBox="1"/>
          <p:nvPr/>
        </p:nvSpPr>
        <p:spPr>
          <a:xfrm>
            <a:off x="1517650" y="-73501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Code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Snippet 1: Letter map</a:t>
            </a:r>
            <a:endParaRPr/>
          </a:p>
        </p:txBody>
      </p:sp>
      <p:pic>
        <p:nvPicPr>
          <p:cNvPr id="285" name="Google Shape;285;g2a69b377d6c_2_1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6754" y="2258209"/>
            <a:ext cx="5824580" cy="259558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69b377d6c_2_125"/>
          <p:cNvSpPr/>
          <p:nvPr/>
        </p:nvSpPr>
        <p:spPr>
          <a:xfrm>
            <a:off x="-812800" y="-298450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2a69b377d6c_2_125"/>
          <p:cNvSpPr txBox="1"/>
          <p:nvPr>
            <p:ph type="ctrTitle"/>
          </p:nvPr>
        </p:nvSpPr>
        <p:spPr>
          <a:xfrm>
            <a:off x="1517650" y="45783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MENU</a:t>
            </a:r>
            <a:b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MODE 2</a:t>
            </a:r>
            <a:endParaRPr/>
          </a:p>
        </p:txBody>
      </p:sp>
      <p:pic>
        <p:nvPicPr>
          <p:cNvPr id="292" name="Google Shape;292;g2a69b377d6c_2_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054" y="532583"/>
            <a:ext cx="3901870" cy="5915738"/>
          </a:xfrm>
          <a:prstGeom prst="rect">
            <a:avLst/>
          </a:prstGeom>
          <a:noFill/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pic>
      <p:sp>
        <p:nvSpPr>
          <p:cNvPr id="293" name="Google Shape;293;g2a69b377d6c_2_125"/>
          <p:cNvSpPr txBox="1"/>
          <p:nvPr/>
        </p:nvSpPr>
        <p:spPr>
          <a:xfrm>
            <a:off x="1517650" y="-96839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Code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Snippet 2: Player motion</a:t>
            </a:r>
            <a:endParaRPr/>
          </a:p>
        </p:txBody>
      </p:sp>
      <p:pic>
        <p:nvPicPr>
          <p:cNvPr id="294" name="Google Shape;294;g2a69b377d6c_2_1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1224" y="1688675"/>
            <a:ext cx="3041651" cy="40473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id="295" name="Google Shape;295;g2a69b377d6c_2_1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31143" y="1688675"/>
            <a:ext cx="2959856" cy="4211497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296" name="Google Shape;296;g2a69b377d6c_2_125"/>
          <p:cNvSpPr txBox="1"/>
          <p:nvPr/>
        </p:nvSpPr>
        <p:spPr>
          <a:xfrm>
            <a:off x="7816850" y="1906611"/>
            <a:ext cx="19395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Right Player 🡪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g2a69b377d6c_2_125"/>
          <p:cNvSpPr txBox="1"/>
          <p:nvPr/>
        </p:nvSpPr>
        <p:spPr>
          <a:xfrm>
            <a:off x="7762875" y="4513818"/>
            <a:ext cx="193953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🡨 Left Player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a69b377d6c_2_136"/>
          <p:cNvSpPr/>
          <p:nvPr/>
        </p:nvSpPr>
        <p:spPr>
          <a:xfrm>
            <a:off x="-819150" y="-304824"/>
            <a:ext cx="14109700" cy="7797800"/>
          </a:xfrm>
          <a:prstGeom prst="rect">
            <a:avLst/>
          </a:prstGeom>
          <a:solidFill>
            <a:srgbClr val="272727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3" name="Google Shape;303;g2a69b377d6c_2_136"/>
          <p:cNvPicPr preferRelativeResize="0"/>
          <p:nvPr/>
        </p:nvPicPr>
        <p:blipFill rotWithShape="1">
          <a:blip r:embed="rId3">
            <a:alphaModFix/>
          </a:blip>
          <a:srcRect b="0" l="0" r="0" t="23254"/>
          <a:stretch/>
        </p:blipFill>
        <p:spPr>
          <a:xfrm>
            <a:off x="-287384" y="1358900"/>
            <a:ext cx="6377034" cy="4883150"/>
          </a:xfrm>
          <a:prstGeom prst="rect">
            <a:avLst/>
          </a:prstGeom>
          <a:noFill/>
          <a:ln>
            <a:noFill/>
          </a:ln>
          <a:effectLst>
            <a:outerShdw blurRad="50800" rotWithShape="0" algn="tr" dir="8100000" dist="38100">
              <a:srgbClr val="000000">
                <a:alpha val="40000"/>
              </a:srgbClr>
            </a:outerShdw>
          </a:effectLst>
        </p:spPr>
      </p:pic>
      <p:sp>
        <p:nvSpPr>
          <p:cNvPr id="304" name="Google Shape;304;g2a69b377d6c_2_136"/>
          <p:cNvSpPr txBox="1"/>
          <p:nvPr/>
        </p:nvSpPr>
        <p:spPr>
          <a:xfrm>
            <a:off x="1517650" y="-96839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Code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Snippet 3: Puck FSM</a:t>
            </a:r>
            <a:endParaRPr/>
          </a:p>
        </p:txBody>
      </p:sp>
      <p:sp>
        <p:nvSpPr>
          <p:cNvPr id="305" name="Google Shape;305;g2a69b377d6c_2_136"/>
          <p:cNvSpPr txBox="1"/>
          <p:nvPr>
            <p:ph type="ctrTitle"/>
          </p:nvPr>
        </p:nvSpPr>
        <p:spPr>
          <a:xfrm>
            <a:off x="1663700" y="4362450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Rockwell"/>
              <a:buNone/>
            </a:pP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MENU</a:t>
            </a:r>
            <a:b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</a:br>
            <a:r>
              <a:rPr lang="en-US" sz="40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MODE 3</a:t>
            </a:r>
            <a:endParaRPr/>
          </a:p>
        </p:txBody>
      </p:sp>
      <p:pic>
        <p:nvPicPr>
          <p:cNvPr id="306" name="Google Shape;306;g2a69b377d6c_2_1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3932" y="2397144"/>
            <a:ext cx="2219341" cy="142876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pic>
        <p:nvPicPr>
          <p:cNvPr id="307" name="Google Shape;307;g2a69b377d6c_2_1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56996" y="1777169"/>
            <a:ext cx="2085990" cy="3633814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2023-12-11T07:26:24Z</dcterms:created>
  <dc:creator>Abdulaziz Alrasheed</dc:creator>
</cp:coreProperties>
</file>